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uOoHKCMAUMc" TargetMode="External"/><Relationship Id="rId4" Type="http://schemas.openxmlformats.org/officeDocument/2006/relationships/hyperlink" Target="http://www.youtube.com/watch?v=xbJ0nbzt5Kw" TargetMode="External"/><Relationship Id="rId5" Type="http://schemas.openxmlformats.org/officeDocument/2006/relationships/hyperlink" Target="http://www.youtube.com/watch?v=x-stLxqPt6E" TargetMode="External"/><Relationship Id="rId6" Type="http://schemas.openxmlformats.org/officeDocument/2006/relationships/hyperlink" Target="http://www.youtube.com/watch?v=aCypoN3X7KQ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gradFill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tochondria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04887"/>
            <a:ext cx="1143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ll Resp Equation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0" y="1004887"/>
            <a:ext cx="1143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p_summary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7212" y="1004887"/>
            <a:ext cx="1185862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590800" y="228600"/>
            <a:ext cx="3810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Cellular Respiration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ermentation"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7350" y="0"/>
            <a:ext cx="582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ermover"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14400"/>
            <a:ext cx="83820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68580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lular respiration" id="152" name="Google Shape;15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9144000" cy="50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ansition%20reaction"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12825"/>
            <a:ext cx="8610600" cy="4875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rebscycle" id="162" name="Google Shape;16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9275" y="0"/>
            <a:ext cx="5260975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rebs_cycle" id="167" name="Google Shape;16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495300"/>
            <a:ext cx="65532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ctron Transport" id="172" name="Google Shape;17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0"/>
            <a:ext cx="4427537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ctron transport" id="177" name="Google Shape;17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28612"/>
            <a:ext cx="7848600" cy="61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ctron transport3" id="182" name="Google Shape;18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74700"/>
            <a:ext cx="7848600" cy="4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685800" y="457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Cellular Respiration</a:t>
            </a:r>
            <a:endParaRPr/>
          </a:p>
        </p:txBody>
      </p:sp>
      <p:pic>
        <p:nvPicPr>
          <p:cNvPr descr="Mitochondria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04800"/>
            <a:ext cx="8382000" cy="6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1676400" y="914400"/>
            <a:ext cx="5943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Cellular Respiration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l Resp energy" id="187" name="Google Shape;1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42875"/>
            <a:ext cx="7010400" cy="65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 txBox="1"/>
          <p:nvPr/>
        </p:nvSpPr>
        <p:spPr>
          <a:xfrm>
            <a:off x="1066800" y="4114800"/>
            <a:ext cx="304800" cy="396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cxnSp>
        <p:nvCxnSpPr>
          <p:cNvPr id="189" name="Google Shape;189;p32"/>
          <p:cNvCxnSpPr/>
          <p:nvPr/>
        </p:nvCxnSpPr>
        <p:spPr>
          <a:xfrm>
            <a:off x="838200" y="2514600"/>
            <a:ext cx="0" cy="2819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0" name="Google Shape;190;p32"/>
          <p:cNvCxnSpPr/>
          <p:nvPr/>
        </p:nvCxnSpPr>
        <p:spPr>
          <a:xfrm>
            <a:off x="838200" y="5334000"/>
            <a:ext cx="990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91" name="Google Shape;191;p32"/>
          <p:cNvSpPr txBox="1"/>
          <p:nvPr/>
        </p:nvSpPr>
        <p:spPr>
          <a:xfrm>
            <a:off x="6172200" y="5181600"/>
            <a:ext cx="457200" cy="36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/>
          </a:p>
        </p:txBody>
      </p:sp>
      <p:sp>
        <p:nvSpPr>
          <p:cNvPr id="192" name="Google Shape;192;p32"/>
          <p:cNvSpPr txBox="1"/>
          <p:nvPr/>
        </p:nvSpPr>
        <p:spPr>
          <a:xfrm>
            <a:off x="4572000" y="5791200"/>
            <a:ext cx="2743200" cy="36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6324600" y="1905000"/>
            <a:ext cx="990600" cy="36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/>
        </p:nvSpPr>
        <p:spPr>
          <a:xfrm>
            <a:off x="609600" y="4648200"/>
            <a:ext cx="75438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Synthase Animation: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http://www.youtube.com/watch?v=uOoHKCMAUMc</a:t>
            </a:r>
            <a:endParaRPr/>
          </a:p>
        </p:txBody>
      </p:sp>
      <p:sp>
        <p:nvSpPr>
          <p:cNvPr id="199" name="Google Shape;199;p33"/>
          <p:cNvSpPr txBox="1"/>
          <p:nvPr/>
        </p:nvSpPr>
        <p:spPr>
          <a:xfrm>
            <a:off x="685800" y="3352800"/>
            <a:ext cx="76962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Transport Animation: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http://www.youtube.com/watch?v=xbJ0nbzt5Kw</a:t>
            </a:r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609600" y="533400"/>
            <a:ext cx="78486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Glycolysis Animation: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http://www.youtube.com/watch?v=x-stLxqPt6E</a:t>
            </a:r>
            <a:endParaRPr/>
          </a:p>
        </p:txBody>
      </p:sp>
      <p:sp>
        <p:nvSpPr>
          <p:cNvPr id="201" name="Google Shape;201;p33"/>
          <p:cNvSpPr txBox="1"/>
          <p:nvPr/>
        </p:nvSpPr>
        <p:spPr>
          <a:xfrm>
            <a:off x="609600" y="1905000"/>
            <a:ext cx="78486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Kreb’s Cycle Animation: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http://www.youtube.com/watch?v=aCypoN3X7KQ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l Resp Equation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00050"/>
            <a:ext cx="8305800" cy="62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mple Respiration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750" y="247650"/>
            <a:ext cx="4762500" cy="63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p_summary"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950" y="571500"/>
            <a:ext cx="79121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lycolysis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1100" y="685800"/>
            <a:ext cx="4418012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3962400" y="2514600"/>
            <a:ext cx="1447800" cy="685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18"/>
          <p:cNvCxnSpPr/>
          <p:nvPr/>
        </p:nvCxnSpPr>
        <p:spPr>
          <a:xfrm rot="10800000">
            <a:off x="5410200" y="2819400"/>
            <a:ext cx="76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17" name="Google Shape;117;p18"/>
          <p:cNvSpPr txBox="1"/>
          <p:nvPr/>
        </p:nvSpPr>
        <p:spPr>
          <a:xfrm>
            <a:off x="6172200" y="2514600"/>
            <a:ext cx="17526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point in the production of ATP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lycolysis simple"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649287"/>
            <a:ext cx="5867400" cy="548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LYCOLYTIC PATHWAY"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8600"/>
            <a:ext cx="91440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lycolysis energy"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874712"/>
            <a:ext cx="7239000" cy="505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